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6"/>
  </p:notesMasterIdLst>
  <p:sldIdLst>
    <p:sldId id="256" r:id="rId2"/>
    <p:sldId id="303" r:id="rId3"/>
    <p:sldId id="302" r:id="rId4"/>
    <p:sldId id="270" r:id="rId5"/>
    <p:sldId id="301" r:id="rId6"/>
    <p:sldId id="283" r:id="rId7"/>
    <p:sldId id="284" r:id="rId8"/>
    <p:sldId id="313" r:id="rId9"/>
    <p:sldId id="312" r:id="rId10"/>
    <p:sldId id="308" r:id="rId11"/>
    <p:sldId id="295" r:id="rId12"/>
    <p:sldId id="296" r:id="rId13"/>
    <p:sldId id="297" r:id="rId14"/>
    <p:sldId id="298" r:id="rId15"/>
    <p:sldId id="299" r:id="rId16"/>
    <p:sldId id="300" r:id="rId17"/>
    <p:sldId id="304" r:id="rId18"/>
    <p:sldId id="307" r:id="rId19"/>
    <p:sldId id="311" r:id="rId20"/>
    <p:sldId id="310" r:id="rId21"/>
    <p:sldId id="305" r:id="rId22"/>
    <p:sldId id="306" r:id="rId23"/>
    <p:sldId id="314" r:id="rId24"/>
    <p:sldId id="278" r:id="rId25"/>
  </p:sldIdLst>
  <p:sldSz cx="9144000" cy="5143500" type="screen16x9"/>
  <p:notesSz cx="6858000" cy="9144000"/>
  <p:embeddedFontLst>
    <p:embeddedFont>
      <p:font typeface="맑은 고딕" panose="020B0503020000020004" pitchFamily="50" charset="-127"/>
      <p:regular r:id="rId27"/>
      <p:bold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Work Sans Regular" panose="020B0604020202020204" charset="0"/>
      <p:regular r:id="rId33"/>
      <p:bold r:id="rId34"/>
      <p:italic r:id="rId35"/>
      <p:boldItalic r:id="rId36"/>
    </p:embeddedFont>
    <p:embeddedFont>
      <p:font typeface="Work Sans" panose="020B0604020202020204" charset="0"/>
      <p:regular r:id="rId37"/>
      <p:bold r:id="rId38"/>
      <p:italic r:id="rId39"/>
      <p:boldItalic r:id="rId40"/>
    </p:embeddedFont>
    <p:embeddedFont>
      <p:font typeface="Lato" panose="020B0604020202020204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578AECC-2BF0-4C78-8A59-BA109A4FE1A9}">
  <a:tblStyle styleId="{8578AECC-2BF0-4C78-8A59-BA109A4FE1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5BACC72-4238-4D2C-A706-23D524BC960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19" autoAdjust="0"/>
    <p:restoredTop sz="94660"/>
  </p:normalViewPr>
  <p:slideViewPr>
    <p:cSldViewPr snapToGrid="0">
      <p:cViewPr varScale="1">
        <p:scale>
          <a:sx n="97" d="100"/>
          <a:sy n="97" d="100"/>
        </p:scale>
        <p:origin x="90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403678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92088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65153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0179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1555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89915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20274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68947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11057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78796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678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14089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99684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55926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06006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03806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37862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2284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976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9314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29854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c680f8dda3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c680f8dda3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9805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10657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37209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680f8dda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680f8dda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0587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48725" y="3058625"/>
            <a:ext cx="4914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7405800" cy="20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▪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□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□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□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○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■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●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○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■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6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3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0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ctrTitle"/>
          </p:nvPr>
        </p:nvSpPr>
        <p:spPr>
          <a:xfrm>
            <a:off x="829265" y="937191"/>
            <a:ext cx="5756596" cy="12005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DWAV</a:t>
            </a:r>
            <a:br>
              <a:rPr lang="en-US" dirty="0" smtClean="0"/>
            </a:br>
            <a:r>
              <a:rPr lang="en-US" altLang="ko-KR" sz="2800" dirty="0" smtClean="0"/>
              <a:t>(</a:t>
            </a:r>
            <a:r>
              <a:rPr lang="en-US" altLang="ko-KR" sz="2800" dirty="0"/>
              <a:t>D</a:t>
            </a:r>
            <a:r>
              <a:rPr lang="en-US" altLang="ko-KR" sz="2800" dirty="0" smtClean="0"/>
              <a:t>eveloper </a:t>
            </a:r>
            <a:r>
              <a:rPr lang="en-US" altLang="ko-KR" sz="2800" dirty="0"/>
              <a:t>W</a:t>
            </a:r>
            <a:r>
              <a:rPr lang="en-US" altLang="ko-KR" sz="2800" dirty="0" smtClean="0"/>
              <a:t>ith A </a:t>
            </a:r>
            <a:r>
              <a:rPr lang="en-US" altLang="ko-KR" sz="2800" dirty="0"/>
              <a:t>V</a:t>
            </a:r>
            <a:r>
              <a:rPr lang="en-US" altLang="ko-KR" sz="2800" dirty="0" smtClean="0"/>
              <a:t>ision</a:t>
            </a:r>
            <a:r>
              <a:rPr lang="en-US" altLang="ko-KR" sz="2800" dirty="0"/>
              <a:t>)</a:t>
            </a:r>
            <a:endParaRPr sz="2800" dirty="0"/>
          </a:p>
        </p:txBody>
      </p:sp>
      <p:grpSp>
        <p:nvGrpSpPr>
          <p:cNvPr id="59" name="Google Shape;59;p12"/>
          <p:cNvGrpSpPr/>
          <p:nvPr/>
        </p:nvGrpSpPr>
        <p:grpSpPr>
          <a:xfrm>
            <a:off x="6946189" y="541164"/>
            <a:ext cx="1580904" cy="1684493"/>
            <a:chOff x="5970800" y="1619250"/>
            <a:chExt cx="428650" cy="456725"/>
          </a:xfrm>
        </p:grpSpPr>
        <p:sp>
          <p:nvSpPr>
            <p:cNvPr id="60" name="Google Shape;60;p12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2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2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2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2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184" y="2418825"/>
            <a:ext cx="3094323" cy="208866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248697" y="2738288"/>
            <a:ext cx="34904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취</a:t>
            </a:r>
            <a:r>
              <a:rPr lang="ko-KR" altLang="en-US" sz="28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업 </a:t>
            </a:r>
            <a:r>
              <a:rPr lang="ko-KR" altLang="en-US" sz="40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정</a:t>
            </a:r>
            <a:r>
              <a:rPr lang="ko-KR" altLang="en-US" sz="28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보 </a:t>
            </a:r>
            <a:r>
              <a:rPr lang="ko-KR" altLang="en-US" sz="4000" b="1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뽀</a:t>
            </a:r>
            <a:r>
              <a:rPr lang="ko-KR" altLang="en-US" sz="2800" b="1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개기</a:t>
            </a:r>
            <a:endParaRPr lang="ko-KR" altLang="en-US" sz="28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52156" y="3862010"/>
            <a:ext cx="1886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dirty="0" smtClean="0"/>
              <a:t>김도형 박지수</a:t>
            </a:r>
            <a:endParaRPr lang="ko-KR" alt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256;p28"/>
          <p:cNvGrpSpPr/>
          <p:nvPr/>
        </p:nvGrpSpPr>
        <p:grpSpPr>
          <a:xfrm>
            <a:off x="7232180" y="711728"/>
            <a:ext cx="1187144" cy="878332"/>
            <a:chOff x="5255200" y="3006475"/>
            <a:chExt cx="511700" cy="378575"/>
          </a:xfrm>
        </p:grpSpPr>
        <p:sp>
          <p:nvSpPr>
            <p:cNvPr id="11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1404" y="1177536"/>
            <a:ext cx="5781264" cy="3407619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223505" y="1270877"/>
            <a:ext cx="1697232" cy="24603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입력받은</a:t>
            </a:r>
            <a:r>
              <a:rPr lang="ko-KR" altLang="en-US" sz="1200" dirty="0" smtClean="0"/>
              <a:t> 키워드 검색</a:t>
            </a:r>
            <a:endParaRPr lang="ko-KR" altLang="en-US" sz="1200" dirty="0"/>
          </a:p>
        </p:txBody>
      </p:sp>
      <p:grpSp>
        <p:nvGrpSpPr>
          <p:cNvPr id="18" name="Google Shape;806;p47"/>
          <p:cNvGrpSpPr/>
          <p:nvPr/>
        </p:nvGrpSpPr>
        <p:grpSpPr>
          <a:xfrm>
            <a:off x="616941" y="552647"/>
            <a:ext cx="684707" cy="624889"/>
            <a:chOff x="3955900" y="2984500"/>
            <a:chExt cx="414000" cy="422525"/>
          </a:xfrm>
        </p:grpSpPr>
        <p:sp>
          <p:nvSpPr>
            <p:cNvPr id="19" name="Google Shape;807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08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09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514447" y="571275"/>
            <a:ext cx="4032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 smtClean="0"/>
              <a:t>잡코리아</a:t>
            </a:r>
            <a:r>
              <a:rPr lang="ko-KR" altLang="en-US" sz="2800" dirty="0" smtClean="0"/>
              <a:t> 키워드 조회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258234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39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그룹 40"/>
          <p:cNvGrpSpPr/>
          <p:nvPr/>
        </p:nvGrpSpPr>
        <p:grpSpPr>
          <a:xfrm>
            <a:off x="968976" y="1346181"/>
            <a:ext cx="5671101" cy="2953710"/>
            <a:chOff x="1006771" y="743362"/>
            <a:chExt cx="5671101" cy="2953710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 rotWithShape="1">
            <a:blip r:embed="rId3"/>
            <a:srcRect b="21914"/>
            <a:stretch/>
          </p:blipFill>
          <p:spPr>
            <a:xfrm>
              <a:off x="1006771" y="743362"/>
              <a:ext cx="5671101" cy="2953710"/>
            </a:xfrm>
            <a:prstGeom prst="rect">
              <a:avLst/>
            </a:prstGeom>
          </p:spPr>
        </p:pic>
        <p:sp>
          <p:nvSpPr>
            <p:cNvPr id="8" name="직사각형 7"/>
            <p:cNvSpPr/>
            <p:nvPr/>
          </p:nvSpPr>
          <p:spPr>
            <a:xfrm>
              <a:off x="1078861" y="868352"/>
              <a:ext cx="4782509" cy="546008"/>
            </a:xfrm>
            <a:prstGeom prst="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1078860" y="1572241"/>
              <a:ext cx="4782509" cy="546008"/>
            </a:xfrm>
            <a:prstGeom prst="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1078859" y="2335341"/>
              <a:ext cx="4782509" cy="546008"/>
            </a:xfrm>
            <a:prstGeom prst="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1078859" y="3098441"/>
              <a:ext cx="4782509" cy="546008"/>
            </a:xfrm>
            <a:prstGeom prst="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2" name="모서리가 둥근 직사각형 31"/>
          <p:cNvSpPr/>
          <p:nvPr/>
        </p:nvSpPr>
        <p:spPr>
          <a:xfrm>
            <a:off x="7129361" y="1617913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회사명</a:t>
            </a:r>
            <a:endParaRPr lang="ko-KR" altLang="en-US" dirty="0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7129361" y="2071824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채용공고</a:t>
            </a:r>
            <a:endParaRPr lang="ko-KR" altLang="en-US" dirty="0"/>
          </a:p>
        </p:txBody>
      </p:sp>
      <p:sp>
        <p:nvSpPr>
          <p:cNvPr id="34" name="모서리가 둥근 직사각형 33"/>
          <p:cNvSpPr/>
          <p:nvPr/>
        </p:nvSpPr>
        <p:spPr>
          <a:xfrm>
            <a:off x="7129361" y="2575077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근무지역</a:t>
            </a:r>
            <a:endParaRPr lang="ko-KR" altLang="en-US" dirty="0"/>
          </a:p>
        </p:txBody>
      </p:sp>
      <p:sp>
        <p:nvSpPr>
          <p:cNvPr id="35" name="모서리가 둥근 직사각형 34"/>
          <p:cNvSpPr/>
          <p:nvPr/>
        </p:nvSpPr>
        <p:spPr>
          <a:xfrm>
            <a:off x="7129360" y="3065173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학력사항</a:t>
            </a:r>
            <a:endParaRPr lang="ko-KR" altLang="en-US" dirty="0"/>
          </a:p>
        </p:txBody>
      </p:sp>
      <p:sp>
        <p:nvSpPr>
          <p:cNvPr id="36" name="모서리가 둥근 직사각형 35"/>
          <p:cNvSpPr/>
          <p:nvPr/>
        </p:nvSpPr>
        <p:spPr>
          <a:xfrm>
            <a:off x="7129360" y="3555269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근로계약</a:t>
            </a:r>
            <a:endParaRPr lang="ko-KR" altLang="en-US" dirty="0"/>
          </a:p>
        </p:txBody>
      </p:sp>
      <p:sp>
        <p:nvSpPr>
          <p:cNvPr id="37" name="모서리가 둥근 직사각형 36"/>
          <p:cNvSpPr/>
          <p:nvPr/>
        </p:nvSpPr>
        <p:spPr>
          <a:xfrm>
            <a:off x="7129359" y="4045365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서류기간</a:t>
            </a:r>
            <a:endParaRPr lang="ko-KR" altLang="en-US" dirty="0"/>
          </a:p>
        </p:txBody>
      </p:sp>
      <p:grpSp>
        <p:nvGrpSpPr>
          <p:cNvPr id="42" name="Google Shape;806;p47"/>
          <p:cNvGrpSpPr/>
          <p:nvPr/>
        </p:nvGrpSpPr>
        <p:grpSpPr>
          <a:xfrm>
            <a:off x="616941" y="552647"/>
            <a:ext cx="684707" cy="624889"/>
            <a:chOff x="3955900" y="2984500"/>
            <a:chExt cx="414000" cy="422525"/>
          </a:xfrm>
        </p:grpSpPr>
        <p:sp>
          <p:nvSpPr>
            <p:cNvPr id="43" name="Google Shape;807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08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09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514447" y="571275"/>
            <a:ext cx="4032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 smtClean="0"/>
              <a:t>잡코리아</a:t>
            </a:r>
            <a:r>
              <a:rPr lang="ko-KR" altLang="en-US" sz="2800" dirty="0" smtClean="0"/>
              <a:t> 키워드 조회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874921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1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1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7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596" y="1366028"/>
            <a:ext cx="6876390" cy="3318741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907740" y="1346181"/>
            <a:ext cx="1697232" cy="2236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입력받은</a:t>
            </a:r>
            <a:r>
              <a:rPr lang="ko-KR" altLang="en-US" sz="1200" dirty="0" smtClean="0"/>
              <a:t> 키워드 검색</a:t>
            </a:r>
            <a:endParaRPr lang="ko-KR" altLang="en-US" sz="1200" dirty="0"/>
          </a:p>
        </p:txBody>
      </p:sp>
      <p:grpSp>
        <p:nvGrpSpPr>
          <p:cNvPr id="10" name="Google Shape;806;p47"/>
          <p:cNvGrpSpPr/>
          <p:nvPr/>
        </p:nvGrpSpPr>
        <p:grpSpPr>
          <a:xfrm>
            <a:off x="616941" y="552647"/>
            <a:ext cx="684707" cy="624889"/>
            <a:chOff x="3955900" y="2984500"/>
            <a:chExt cx="414000" cy="422525"/>
          </a:xfrm>
        </p:grpSpPr>
        <p:sp>
          <p:nvSpPr>
            <p:cNvPr id="11" name="Google Shape;807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08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09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1514447" y="571275"/>
            <a:ext cx="4032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smtClean="0"/>
              <a:t>사람인 </a:t>
            </a:r>
            <a:r>
              <a:rPr lang="ko-KR" altLang="en-US" sz="2800" dirty="0" smtClean="0"/>
              <a:t>키워드 조회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528793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32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모서리가 둥근 직사각형 19"/>
          <p:cNvSpPr/>
          <p:nvPr/>
        </p:nvSpPr>
        <p:spPr>
          <a:xfrm>
            <a:off x="6987153" y="1560582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회사명</a:t>
            </a:r>
            <a:endParaRPr lang="ko-KR" altLang="en-US" dirty="0"/>
          </a:p>
        </p:txBody>
      </p:sp>
      <p:sp>
        <p:nvSpPr>
          <p:cNvPr id="22" name="모서리가 둥근 직사각형 21"/>
          <p:cNvSpPr/>
          <p:nvPr/>
        </p:nvSpPr>
        <p:spPr>
          <a:xfrm>
            <a:off x="6987153" y="2014493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채용공고</a:t>
            </a:r>
            <a:endParaRPr lang="ko-KR" altLang="en-US" dirty="0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6987153" y="2517746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근무지역</a:t>
            </a:r>
            <a:endParaRPr lang="ko-KR" altLang="en-US" dirty="0"/>
          </a:p>
        </p:txBody>
      </p:sp>
      <p:sp>
        <p:nvSpPr>
          <p:cNvPr id="26" name="모서리가 둥근 직사각형 25"/>
          <p:cNvSpPr/>
          <p:nvPr/>
        </p:nvSpPr>
        <p:spPr>
          <a:xfrm>
            <a:off x="6987152" y="3007842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학력사항</a:t>
            </a:r>
            <a:endParaRPr lang="ko-KR" altLang="en-US" dirty="0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6987152" y="3497938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근로계약</a:t>
            </a:r>
            <a:endParaRPr lang="ko-KR" altLang="en-US" dirty="0"/>
          </a:p>
        </p:txBody>
      </p:sp>
      <p:sp>
        <p:nvSpPr>
          <p:cNvPr id="28" name="모서리가 둥근 직사각형 27"/>
          <p:cNvSpPr/>
          <p:nvPr/>
        </p:nvSpPr>
        <p:spPr>
          <a:xfrm>
            <a:off x="6987151" y="3988034"/>
            <a:ext cx="1003209" cy="28945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서류기간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b="33639"/>
          <a:stretch/>
        </p:blipFill>
        <p:spPr>
          <a:xfrm>
            <a:off x="1105174" y="1534268"/>
            <a:ext cx="5055665" cy="2641545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230162" y="1560582"/>
            <a:ext cx="4930675" cy="598636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1230163" y="2222023"/>
            <a:ext cx="4930675" cy="598636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1230163" y="2883464"/>
            <a:ext cx="4930675" cy="598636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1230162" y="3560742"/>
            <a:ext cx="4930675" cy="598636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Google Shape;806;p47"/>
          <p:cNvGrpSpPr/>
          <p:nvPr/>
        </p:nvGrpSpPr>
        <p:grpSpPr>
          <a:xfrm>
            <a:off x="616941" y="552647"/>
            <a:ext cx="684707" cy="624889"/>
            <a:chOff x="3955900" y="2984500"/>
            <a:chExt cx="414000" cy="422525"/>
          </a:xfrm>
        </p:grpSpPr>
        <p:sp>
          <p:nvSpPr>
            <p:cNvPr id="29" name="Google Shape;807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08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09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1514447" y="571275"/>
            <a:ext cx="4032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/>
              <a:t>사람인 키워드 조회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56532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1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1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 animBg="1"/>
      <p:bldP spid="24" grpId="0" animBg="1"/>
      <p:bldP spid="26" grpId="0" animBg="1"/>
      <p:bldP spid="27" grpId="0" animBg="1"/>
      <p:bldP spid="2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480" y="1317953"/>
            <a:ext cx="8079607" cy="3122479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745071" y="1598555"/>
            <a:ext cx="3506297" cy="21708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채용공고에 올라온 회사 조회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2953711" y="2276133"/>
            <a:ext cx="907821" cy="1085438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Google Shape;806;p47"/>
          <p:cNvGrpSpPr/>
          <p:nvPr/>
        </p:nvGrpSpPr>
        <p:grpSpPr>
          <a:xfrm>
            <a:off x="616941" y="552647"/>
            <a:ext cx="684707" cy="624889"/>
            <a:chOff x="3955900" y="2984500"/>
            <a:chExt cx="414000" cy="422525"/>
          </a:xfrm>
        </p:grpSpPr>
        <p:sp>
          <p:nvSpPr>
            <p:cNvPr id="29" name="Google Shape;807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08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09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포인트가 5개인 별 8"/>
          <p:cNvSpPr/>
          <p:nvPr/>
        </p:nvSpPr>
        <p:spPr>
          <a:xfrm>
            <a:off x="3028363" y="606813"/>
            <a:ext cx="382935" cy="36288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포인트가 5개인 별 9"/>
          <p:cNvSpPr/>
          <p:nvPr/>
        </p:nvSpPr>
        <p:spPr>
          <a:xfrm>
            <a:off x="3584578" y="597784"/>
            <a:ext cx="382935" cy="36288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포인트가 5개인 별 10"/>
          <p:cNvSpPr/>
          <p:nvPr/>
        </p:nvSpPr>
        <p:spPr>
          <a:xfrm>
            <a:off x="4103014" y="597784"/>
            <a:ext cx="382935" cy="36288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포인트가 5개인 별 11"/>
          <p:cNvSpPr/>
          <p:nvPr/>
        </p:nvSpPr>
        <p:spPr>
          <a:xfrm>
            <a:off x="4625552" y="610060"/>
            <a:ext cx="382935" cy="36288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포인트가 5개인 별 12"/>
          <p:cNvSpPr/>
          <p:nvPr/>
        </p:nvSpPr>
        <p:spPr>
          <a:xfrm>
            <a:off x="5116698" y="610060"/>
            <a:ext cx="382935" cy="36288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1343661" y="587081"/>
            <a:ext cx="1757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/>
              <a:t>회사평점</a:t>
            </a:r>
            <a:endParaRPr lang="ko-KR" altLang="en-US" sz="2800" dirty="0"/>
          </a:p>
        </p:txBody>
      </p:sp>
      <p:grpSp>
        <p:nvGrpSpPr>
          <p:cNvPr id="15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16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89172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22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6622" y="1439003"/>
            <a:ext cx="4278328" cy="3211935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217006" y="2618211"/>
            <a:ext cx="1822222" cy="1934054"/>
          </a:xfrm>
          <a:prstGeom prst="rect">
            <a:avLst/>
          </a:prstGeom>
          <a:noFill/>
          <a:ln 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6112612" y="1439003"/>
            <a:ext cx="1877749" cy="51311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복지 및 급여</a:t>
            </a:r>
            <a:endParaRPr lang="ko-KR" altLang="en-US" sz="1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6112611" y="2105094"/>
            <a:ext cx="1877749" cy="51311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업무와 삶의 균형</a:t>
            </a:r>
            <a:endParaRPr lang="ko-KR" altLang="en-US" sz="1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6112610" y="2771185"/>
            <a:ext cx="1877749" cy="51311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사내문화</a:t>
            </a:r>
            <a:endParaRPr lang="ko-KR" altLang="en-US" sz="1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6112610" y="3437276"/>
            <a:ext cx="1877749" cy="51311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승진 및 가능성</a:t>
            </a:r>
            <a:endParaRPr lang="ko-KR" altLang="en-US" sz="1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6112610" y="4103367"/>
            <a:ext cx="1877749" cy="51311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경영진</a:t>
            </a:r>
            <a:endParaRPr lang="ko-KR" altLang="en-US" sz="1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포인트가 5개인 별 10"/>
          <p:cNvSpPr/>
          <p:nvPr/>
        </p:nvSpPr>
        <p:spPr>
          <a:xfrm>
            <a:off x="3028363" y="606813"/>
            <a:ext cx="382935" cy="36288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포인트가 5개인 별 11"/>
          <p:cNvSpPr/>
          <p:nvPr/>
        </p:nvSpPr>
        <p:spPr>
          <a:xfrm>
            <a:off x="3584578" y="597784"/>
            <a:ext cx="382935" cy="36288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포인트가 5개인 별 12"/>
          <p:cNvSpPr/>
          <p:nvPr/>
        </p:nvSpPr>
        <p:spPr>
          <a:xfrm>
            <a:off x="4103014" y="597784"/>
            <a:ext cx="382935" cy="36288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포인트가 5개인 별 13"/>
          <p:cNvSpPr/>
          <p:nvPr/>
        </p:nvSpPr>
        <p:spPr>
          <a:xfrm>
            <a:off x="4625552" y="610060"/>
            <a:ext cx="382935" cy="36288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포인트가 5개인 별 14"/>
          <p:cNvSpPr/>
          <p:nvPr/>
        </p:nvSpPr>
        <p:spPr>
          <a:xfrm>
            <a:off x="5116698" y="610060"/>
            <a:ext cx="382935" cy="36288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Google Shape;806;p47"/>
          <p:cNvGrpSpPr/>
          <p:nvPr/>
        </p:nvGrpSpPr>
        <p:grpSpPr>
          <a:xfrm>
            <a:off x="616941" y="552647"/>
            <a:ext cx="684707" cy="624889"/>
            <a:chOff x="3955900" y="2984500"/>
            <a:chExt cx="414000" cy="422525"/>
          </a:xfrm>
        </p:grpSpPr>
        <p:sp>
          <p:nvSpPr>
            <p:cNvPr id="17" name="Google Shape;807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08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09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1343661" y="587081"/>
            <a:ext cx="1757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/>
              <a:t>회사평점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405023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5603" y="1513036"/>
            <a:ext cx="5420616" cy="3034082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989" y="480225"/>
            <a:ext cx="1151222" cy="115122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434014" y="789410"/>
            <a:ext cx="4032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/>
              <a:t>엑셀입력</a:t>
            </a:r>
            <a:endParaRPr lang="ko-KR" altLang="en-US" sz="2800" dirty="0"/>
          </a:p>
        </p:txBody>
      </p:sp>
      <p:grpSp>
        <p:nvGrpSpPr>
          <p:cNvPr id="5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6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37648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724;p47"/>
          <p:cNvGrpSpPr/>
          <p:nvPr/>
        </p:nvGrpSpPr>
        <p:grpSpPr>
          <a:xfrm>
            <a:off x="697312" y="661325"/>
            <a:ext cx="1052545" cy="746457"/>
            <a:chOff x="559275" y="1683950"/>
            <a:chExt cx="466500" cy="327300"/>
          </a:xfrm>
        </p:grpSpPr>
        <p:sp>
          <p:nvSpPr>
            <p:cNvPr id="6" name="Google Shape;725;p47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26;p47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644988" y="2019099"/>
            <a:ext cx="7519823" cy="1947685"/>
            <a:chOff x="644988" y="2019099"/>
            <a:chExt cx="7519823" cy="1947685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4988" y="2019099"/>
              <a:ext cx="7519823" cy="1947685"/>
            </a:xfrm>
            <a:prstGeom prst="rect">
              <a:avLst/>
            </a:prstGeom>
          </p:spPr>
        </p:pic>
        <p:sp>
          <p:nvSpPr>
            <p:cNvPr id="4" name="직사각형 3"/>
            <p:cNvSpPr/>
            <p:nvPr/>
          </p:nvSpPr>
          <p:spPr>
            <a:xfrm>
              <a:off x="1276213" y="2314329"/>
              <a:ext cx="1236741" cy="34207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085358" y="780996"/>
            <a:ext cx="4032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 smtClean="0"/>
              <a:t>이메일</a:t>
            </a:r>
            <a:r>
              <a:rPr lang="ko-KR" altLang="en-US" sz="2800" dirty="0" smtClean="0"/>
              <a:t> 전송</a:t>
            </a:r>
            <a:endParaRPr lang="ko-KR" altLang="en-US" sz="2800" dirty="0"/>
          </a:p>
        </p:txBody>
      </p:sp>
      <p:grpSp>
        <p:nvGrpSpPr>
          <p:cNvPr id="9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10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32527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724;p47"/>
          <p:cNvGrpSpPr/>
          <p:nvPr/>
        </p:nvGrpSpPr>
        <p:grpSpPr>
          <a:xfrm>
            <a:off x="697313" y="661326"/>
            <a:ext cx="1012670" cy="684856"/>
            <a:chOff x="559275" y="1683950"/>
            <a:chExt cx="466500" cy="327300"/>
          </a:xfrm>
        </p:grpSpPr>
        <p:sp>
          <p:nvSpPr>
            <p:cNvPr id="6" name="Google Shape;725;p47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26;p47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085358" y="780996"/>
            <a:ext cx="4032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 smtClean="0"/>
              <a:t>카카오톡</a:t>
            </a:r>
            <a:r>
              <a:rPr lang="ko-KR" altLang="en-US" sz="2800" dirty="0" smtClean="0"/>
              <a:t> </a:t>
            </a:r>
            <a:r>
              <a:rPr lang="ko-KR" altLang="en-US" sz="2800" dirty="0" err="1" smtClean="0"/>
              <a:t>메세지</a:t>
            </a:r>
            <a:r>
              <a:rPr lang="ko-KR" altLang="en-US" sz="2800" dirty="0" smtClean="0"/>
              <a:t> 전송</a:t>
            </a:r>
            <a:endParaRPr lang="ko-KR" altLang="en-US" sz="2800" dirty="0"/>
          </a:p>
        </p:txBody>
      </p:sp>
      <p:grpSp>
        <p:nvGrpSpPr>
          <p:cNvPr id="9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10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4303"/>
          <a:stretch/>
        </p:blipFill>
        <p:spPr>
          <a:xfrm>
            <a:off x="1553303" y="1508074"/>
            <a:ext cx="2548340" cy="3112064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9054" y="1508074"/>
            <a:ext cx="2657748" cy="311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798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10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545;p44"/>
          <p:cNvSpPr txBox="1">
            <a:spLocks noGrp="1"/>
          </p:cNvSpPr>
          <p:nvPr>
            <p:ph type="title"/>
          </p:nvPr>
        </p:nvSpPr>
        <p:spPr>
          <a:xfrm>
            <a:off x="1527762" y="407135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프로세스</a:t>
            </a:r>
            <a:endParaRPr dirty="0"/>
          </a:p>
        </p:txBody>
      </p:sp>
      <p:grpSp>
        <p:nvGrpSpPr>
          <p:cNvPr id="17" name="Google Shape;906;p47"/>
          <p:cNvGrpSpPr/>
          <p:nvPr/>
        </p:nvGrpSpPr>
        <p:grpSpPr>
          <a:xfrm>
            <a:off x="669780" y="534436"/>
            <a:ext cx="771504" cy="629944"/>
            <a:chOff x="5241175" y="4959100"/>
            <a:chExt cx="539775" cy="517775"/>
          </a:xfrm>
        </p:grpSpPr>
        <p:sp>
          <p:nvSpPr>
            <p:cNvPr id="18" name="Google Shape;907;p47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08;p47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09;p47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10;p47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11;p47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12;p47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2154" y="1181831"/>
            <a:ext cx="2461418" cy="339831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6793" y="1302131"/>
            <a:ext cx="3015891" cy="324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17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3472" y="1280358"/>
            <a:ext cx="5445283" cy="97004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3472" y="2250401"/>
            <a:ext cx="4107392" cy="226239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552" y="2543943"/>
            <a:ext cx="1675308" cy="1675308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657806" y="536434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dirty="0" smtClean="0"/>
              <a:t>선정이유</a:t>
            </a:r>
            <a:endParaRPr lang="ko-KR" altLang="en-US" sz="3200" b="1" dirty="0"/>
          </a:p>
        </p:txBody>
      </p:sp>
      <p:grpSp>
        <p:nvGrpSpPr>
          <p:cNvPr id="7" name="Google Shape;106;p17"/>
          <p:cNvGrpSpPr/>
          <p:nvPr/>
        </p:nvGrpSpPr>
        <p:grpSpPr>
          <a:xfrm>
            <a:off x="7516121" y="711701"/>
            <a:ext cx="903434" cy="903434"/>
            <a:chOff x="2594325" y="1627175"/>
            <a:chExt cx="440850" cy="440850"/>
          </a:xfrm>
        </p:grpSpPr>
        <p:sp>
          <p:nvSpPr>
            <p:cNvPr id="8" name="Google Shape;107;p17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8;p17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9;p17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87693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10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410" y="1412768"/>
            <a:ext cx="3606183" cy="2876360"/>
          </a:xfrm>
          <a:prstGeom prst="rect">
            <a:avLst/>
          </a:prstGeom>
        </p:spPr>
      </p:pic>
      <p:sp>
        <p:nvSpPr>
          <p:cNvPr id="12" name="Google Shape;545;p44"/>
          <p:cNvSpPr txBox="1">
            <a:spLocks noGrp="1"/>
          </p:cNvSpPr>
          <p:nvPr>
            <p:ph type="title"/>
          </p:nvPr>
        </p:nvSpPr>
        <p:spPr>
          <a:xfrm>
            <a:off x="1527762" y="522193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예외처리</a:t>
            </a:r>
            <a:endParaRPr dirty="0"/>
          </a:p>
        </p:txBody>
      </p:sp>
      <p:sp>
        <p:nvSpPr>
          <p:cNvPr id="13" name="Google Shape;802;p47"/>
          <p:cNvSpPr/>
          <p:nvPr/>
        </p:nvSpPr>
        <p:spPr>
          <a:xfrm>
            <a:off x="804036" y="643499"/>
            <a:ext cx="683616" cy="614789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2053" y="1412768"/>
            <a:ext cx="2793019" cy="31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016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548;p44"/>
          <p:cNvSpPr txBox="1"/>
          <p:nvPr/>
        </p:nvSpPr>
        <p:spPr>
          <a:xfrm>
            <a:off x="2286436" y="1414576"/>
            <a:ext cx="1489200" cy="524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dirty="0" smtClean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김도형</a:t>
            </a:r>
            <a:endParaRPr lang="en-US" altLang="ko-KR" sz="3200" b="1" dirty="0" smtClean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Lato"/>
                <a:ea typeface="Lato"/>
                <a:cs typeface="Lato"/>
                <a:sym typeface="Lato"/>
              </a:rPr>
              <a:t/>
            </a:r>
            <a:br>
              <a:rPr lang="en" sz="4000" dirty="0">
                <a:latin typeface="Lato"/>
                <a:ea typeface="Lato"/>
                <a:cs typeface="Lato"/>
                <a:sym typeface="Lato"/>
              </a:rPr>
            </a:br>
            <a:endParaRPr sz="40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sz="40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" name="Google Shape;550;p44"/>
          <p:cNvSpPr txBox="1"/>
          <p:nvPr/>
        </p:nvSpPr>
        <p:spPr>
          <a:xfrm>
            <a:off x="5457391" y="1455931"/>
            <a:ext cx="1489200" cy="524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dirty="0" smtClean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박지수</a:t>
            </a:r>
            <a:endParaRPr lang="en-US" altLang="ko-KR" sz="3200" b="1" dirty="0" smtClean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sz="36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" name="Google Shape;545;p44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Presentation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1710620" y="2133599"/>
            <a:ext cx="2148347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err="1" smtClean="0"/>
              <a:t>카카오톡</a:t>
            </a:r>
            <a:r>
              <a:rPr lang="ko-KR" altLang="en-US" dirty="0" smtClean="0"/>
              <a:t> 연결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err="1" smtClean="0"/>
              <a:t>잡코리아</a:t>
            </a:r>
            <a:r>
              <a:rPr lang="ko-KR" altLang="en-US" dirty="0" smtClean="0"/>
              <a:t> 채용공고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smtClean="0"/>
              <a:t>사람인 채용공고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err="1" smtClean="0"/>
              <a:t>잡플래닛</a:t>
            </a:r>
            <a:r>
              <a:rPr lang="ko-KR" altLang="en-US" dirty="0" smtClean="0"/>
              <a:t> 회사평점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err="1" smtClean="0"/>
              <a:t>이메일</a:t>
            </a:r>
            <a:r>
              <a:rPr lang="ko-KR" altLang="en-US" dirty="0" smtClean="0"/>
              <a:t> 전송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smtClean="0"/>
              <a:t>엑셀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dirty="0" smtClean="0"/>
              <a:t>PPT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891356" y="2133599"/>
            <a:ext cx="2148347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err="1" smtClean="0"/>
              <a:t>카카오톡</a:t>
            </a:r>
            <a:r>
              <a:rPr lang="ko-KR" altLang="en-US" dirty="0" smtClean="0"/>
              <a:t> 연결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err="1" smtClean="0"/>
              <a:t>잡코리아</a:t>
            </a:r>
            <a:r>
              <a:rPr lang="ko-KR" altLang="en-US" dirty="0" smtClean="0"/>
              <a:t> 채용공고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smtClean="0"/>
              <a:t>사람인 채용공고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err="1" smtClean="0"/>
              <a:t>잡플래닛</a:t>
            </a:r>
            <a:r>
              <a:rPr lang="ko-KR" altLang="en-US" dirty="0" smtClean="0"/>
              <a:t> 회사평점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err="1" smtClean="0"/>
              <a:t>이메일</a:t>
            </a:r>
            <a:r>
              <a:rPr lang="ko-KR" altLang="en-US" dirty="0" smtClean="0"/>
              <a:t> 전송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dirty="0" smtClean="0"/>
              <a:t>엑셀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dirty="0" smtClean="0"/>
              <a:t>PPT</a:t>
            </a:r>
            <a:endParaRPr lang="ko-KR" altLang="en-US" dirty="0"/>
          </a:p>
        </p:txBody>
      </p:sp>
      <p:grpSp>
        <p:nvGrpSpPr>
          <p:cNvPr id="7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8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926" y="1307318"/>
            <a:ext cx="961189" cy="673020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297" y="1265962"/>
            <a:ext cx="961189" cy="67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714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8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KakaoTalk_20220227_23543604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8761" y="1215788"/>
            <a:ext cx="6157809" cy="3461064"/>
          </a:xfrm>
          <a:prstGeom prst="rect">
            <a:avLst/>
          </a:prstGeom>
        </p:spPr>
      </p:pic>
      <p:sp>
        <p:nvSpPr>
          <p:cNvPr id="14" name="Google Shape;545;p44"/>
          <p:cNvSpPr txBox="1">
            <a:spLocks noGrp="1"/>
          </p:cNvSpPr>
          <p:nvPr>
            <p:ph type="title"/>
          </p:nvPr>
        </p:nvSpPr>
        <p:spPr>
          <a:xfrm>
            <a:off x="1406365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시연연상</a:t>
            </a:r>
            <a:endParaRPr dirty="0"/>
          </a:p>
        </p:txBody>
      </p:sp>
      <p:grpSp>
        <p:nvGrpSpPr>
          <p:cNvPr id="15" name="Google Shape;656;p47"/>
          <p:cNvGrpSpPr/>
          <p:nvPr/>
        </p:nvGrpSpPr>
        <p:grpSpPr>
          <a:xfrm>
            <a:off x="589141" y="448182"/>
            <a:ext cx="817224" cy="681352"/>
            <a:chOff x="1244325" y="314425"/>
            <a:chExt cx="444525" cy="370050"/>
          </a:xfrm>
        </p:grpSpPr>
        <p:sp>
          <p:nvSpPr>
            <p:cNvPr id="16" name="Google Shape;657;p47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58;p47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21554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728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oogle Shape;256;p28"/>
          <p:cNvGrpSpPr/>
          <p:nvPr/>
        </p:nvGrpSpPr>
        <p:grpSpPr>
          <a:xfrm>
            <a:off x="7265072" y="534436"/>
            <a:ext cx="1187144" cy="878332"/>
            <a:chOff x="5255200" y="3006475"/>
            <a:chExt cx="511700" cy="378575"/>
          </a:xfrm>
        </p:grpSpPr>
        <p:sp>
          <p:nvSpPr>
            <p:cNvPr id="8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545;p44"/>
          <p:cNvSpPr txBox="1">
            <a:spLocks noGrp="1"/>
          </p:cNvSpPr>
          <p:nvPr>
            <p:ph type="title"/>
          </p:nvPr>
        </p:nvSpPr>
        <p:spPr>
          <a:xfrm>
            <a:off x="1406365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보완할 점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1406365" y="1412768"/>
            <a:ext cx="597801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400" dirty="0" err="1" smtClean="0"/>
              <a:t>디테일한</a:t>
            </a:r>
            <a:r>
              <a:rPr lang="ko-KR" altLang="en-US" sz="2400" dirty="0" smtClean="0"/>
              <a:t> 예외처리</a:t>
            </a:r>
            <a:endParaRPr lang="en-US" altLang="ko-KR" sz="2400" dirty="0" smtClean="0"/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ko-KR" sz="2400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400" dirty="0"/>
              <a:t>각 사이트에 등록된 </a:t>
            </a:r>
            <a:r>
              <a:rPr lang="ko-KR" altLang="en-US" sz="2400" dirty="0" err="1"/>
              <a:t>법인명</a:t>
            </a:r>
            <a:r>
              <a:rPr lang="ko-KR" altLang="en-US" sz="2400" dirty="0"/>
              <a:t> 차이로 인한 오류처리 </a:t>
            </a:r>
            <a:r>
              <a:rPr lang="ko-KR" altLang="en-US" sz="2400" dirty="0" smtClean="0"/>
              <a:t>필요</a:t>
            </a:r>
            <a:endParaRPr lang="en-US" altLang="ko-KR" sz="2400" dirty="0" smtClean="0"/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ko-KR" sz="2400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400" dirty="0"/>
              <a:t>고객이 </a:t>
            </a:r>
            <a:r>
              <a:rPr lang="ko-KR" altLang="en-US" sz="2400" dirty="0" err="1"/>
              <a:t>카톡으로</a:t>
            </a:r>
            <a:r>
              <a:rPr lang="ko-KR" altLang="en-US" sz="2400" dirty="0"/>
              <a:t> 정보를 받는 시간대가 상이함</a:t>
            </a:r>
            <a:r>
              <a:rPr lang="en-US" altLang="ko-KR" sz="2400" dirty="0"/>
              <a:t>. </a:t>
            </a:r>
            <a:r>
              <a:rPr lang="ko-KR" altLang="en-US" sz="2400" dirty="0"/>
              <a:t>해당 시간의 차이를 줄일 필요가 있음</a:t>
            </a: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ko-KR" altLang="en-US" sz="2400" dirty="0"/>
          </a:p>
        </p:txBody>
      </p:sp>
      <p:sp>
        <p:nvSpPr>
          <p:cNvPr id="10" name="Google Shape;864;p47"/>
          <p:cNvSpPr/>
          <p:nvPr/>
        </p:nvSpPr>
        <p:spPr>
          <a:xfrm>
            <a:off x="846179" y="534436"/>
            <a:ext cx="560186" cy="576609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6540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8" presetClass="emph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4"/>
          <p:cNvSpPr txBox="1">
            <a:spLocks noGrp="1"/>
          </p:cNvSpPr>
          <p:nvPr>
            <p:ph type="ctrTitle" idx="4294967295"/>
          </p:nvPr>
        </p:nvSpPr>
        <p:spPr>
          <a:xfrm>
            <a:off x="1285567" y="1281008"/>
            <a:ext cx="4286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Thanks!</a:t>
            </a:r>
            <a:endParaRPr sz="7200" dirty="0"/>
          </a:p>
        </p:txBody>
      </p:sp>
      <p:sp>
        <p:nvSpPr>
          <p:cNvPr id="340" name="Google Shape;340;p34"/>
          <p:cNvSpPr txBox="1">
            <a:spLocks noGrp="1"/>
          </p:cNvSpPr>
          <p:nvPr>
            <p:ph type="subTitle" idx="4294967295"/>
          </p:nvPr>
        </p:nvSpPr>
        <p:spPr>
          <a:xfrm>
            <a:off x="3001359" y="2557672"/>
            <a:ext cx="3832059" cy="105445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200" b="1" dirty="0">
                <a:latin typeface="Work Sans"/>
                <a:ea typeface="Work Sans"/>
                <a:cs typeface="Work Sans"/>
                <a:sym typeface="Work Sans"/>
              </a:rPr>
              <a:t>Any questions</a:t>
            </a:r>
            <a:r>
              <a:rPr lang="en" sz="3200" b="1" dirty="0" smtClean="0">
                <a:latin typeface="Work Sans"/>
                <a:ea typeface="Work Sans"/>
                <a:cs typeface="Work Sans"/>
                <a:sym typeface="Work Sans"/>
              </a:rPr>
              <a:t>?</a:t>
            </a:r>
            <a:endParaRPr sz="3200" b="1" dirty="0"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41" name="Google Shape;341;p34"/>
          <p:cNvSpPr/>
          <p:nvPr/>
        </p:nvSpPr>
        <p:spPr>
          <a:xfrm>
            <a:off x="6543431" y="805362"/>
            <a:ext cx="1752310" cy="1752310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3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3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9" grpId="0"/>
      <p:bldP spid="340" grpId="0" build="p"/>
      <p:bldP spid="34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84" y="668542"/>
            <a:ext cx="3893086" cy="372473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270" y="1052546"/>
            <a:ext cx="2716886" cy="271688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794" y="1052546"/>
            <a:ext cx="1046605" cy="86693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612" y="2180243"/>
            <a:ext cx="887675" cy="88767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569" y="3328677"/>
            <a:ext cx="877718" cy="877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240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6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잡플래닛이 밝힌 &amp;#39;기업 허위리뷰&amp;#39; 대처법 - 이코리아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33" t="31149" r="20239" b="27679"/>
          <a:stretch/>
        </p:blipFill>
        <p:spPr bwMode="auto">
          <a:xfrm>
            <a:off x="3865874" y="3108156"/>
            <a:ext cx="3058161" cy="1148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imgnews.pstatic.net/image/014/2018/02/08/0003961314_001_20180208085242382.jpg?type=w64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1430" y="865296"/>
            <a:ext cx="4168766" cy="1989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424" y="1102387"/>
            <a:ext cx="1046605" cy="86693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242" y="2230084"/>
            <a:ext cx="887675" cy="88767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199" y="3378518"/>
            <a:ext cx="877718" cy="87771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438" y="1010951"/>
            <a:ext cx="3272329" cy="3245285"/>
          </a:xfrm>
          <a:prstGeom prst="rect">
            <a:avLst/>
          </a:prstGeom>
        </p:spPr>
      </p:pic>
      <p:sp>
        <p:nvSpPr>
          <p:cNvPr id="2" name="오른쪽 화살표 1"/>
          <p:cNvSpPr/>
          <p:nvPr/>
        </p:nvSpPr>
        <p:spPr>
          <a:xfrm>
            <a:off x="2782213" y="2164080"/>
            <a:ext cx="648929" cy="10196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39" r="23822"/>
          <a:stretch/>
        </p:blipFill>
        <p:spPr>
          <a:xfrm>
            <a:off x="3441290" y="1488631"/>
            <a:ext cx="1868129" cy="213482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45574" y="853400"/>
            <a:ext cx="2458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채용 공고 확인</a:t>
            </a:r>
            <a:endParaRPr lang="en-US" altLang="ko-KR" sz="2400" dirty="0" smtClean="0"/>
          </a:p>
        </p:txBody>
      </p:sp>
      <p:sp>
        <p:nvSpPr>
          <p:cNvPr id="4" name="아래쪽 화살표 3"/>
          <p:cNvSpPr/>
          <p:nvPr/>
        </p:nvSpPr>
        <p:spPr>
          <a:xfrm>
            <a:off x="1651819" y="1570089"/>
            <a:ext cx="619433" cy="53094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845574" y="2247593"/>
            <a:ext cx="2458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회사 평점 확인</a:t>
            </a:r>
            <a:endParaRPr lang="en-US" altLang="ko-KR" sz="2400" dirty="0" smtClean="0"/>
          </a:p>
        </p:txBody>
      </p:sp>
      <p:sp>
        <p:nvSpPr>
          <p:cNvPr id="5" name="아래쪽 화살표 4"/>
          <p:cNvSpPr/>
          <p:nvPr/>
        </p:nvSpPr>
        <p:spPr>
          <a:xfrm>
            <a:off x="1651819" y="2836770"/>
            <a:ext cx="619433" cy="6057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845574" y="3697544"/>
            <a:ext cx="2458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채용 공고 지원</a:t>
            </a:r>
            <a:endParaRPr lang="en-US" altLang="ko-KR" sz="2400" dirty="0" smtClean="0"/>
          </a:p>
        </p:txBody>
      </p:sp>
      <p:sp>
        <p:nvSpPr>
          <p:cNvPr id="6" name="직사각형 5"/>
          <p:cNvSpPr/>
          <p:nvPr/>
        </p:nvSpPr>
        <p:spPr>
          <a:xfrm>
            <a:off x="629265" y="658761"/>
            <a:ext cx="2674373" cy="3775587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5456903" y="658761"/>
            <a:ext cx="3254478" cy="3886169"/>
            <a:chOff x="5456903" y="658761"/>
            <a:chExt cx="3254478" cy="3886169"/>
          </a:xfrm>
        </p:grpSpPr>
        <p:sp>
          <p:nvSpPr>
            <p:cNvPr id="20" name="직사각형 19"/>
            <p:cNvSpPr/>
            <p:nvPr/>
          </p:nvSpPr>
          <p:spPr>
            <a:xfrm>
              <a:off x="5456903" y="658761"/>
              <a:ext cx="3082414" cy="3775587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456903" y="1128610"/>
              <a:ext cx="3254478" cy="3416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Wingdings" panose="05000000000000000000" pitchFamily="2" charset="2"/>
                <a:buChar char="u"/>
              </a:pPr>
              <a:r>
                <a:rPr lang="ko-KR" altLang="en-US" sz="2400" dirty="0" smtClean="0"/>
                <a:t>번거로움 해결</a:t>
              </a:r>
              <a:endParaRPr lang="en-US" altLang="ko-KR" sz="2400" dirty="0"/>
            </a:p>
            <a:p>
              <a:pPr marL="342900" indent="-342900">
                <a:buFont typeface="Wingdings" panose="05000000000000000000" pitchFamily="2" charset="2"/>
                <a:buChar char="u"/>
              </a:pPr>
              <a:endParaRPr lang="en-US" altLang="ko-KR" sz="2400" dirty="0" smtClean="0"/>
            </a:p>
            <a:p>
              <a:pPr marL="342900" indent="-342900">
                <a:buFont typeface="Wingdings" panose="05000000000000000000" pitchFamily="2" charset="2"/>
                <a:buChar char="u"/>
              </a:pPr>
              <a:r>
                <a:rPr lang="ko-KR" altLang="en-US" sz="2400" dirty="0" smtClean="0"/>
                <a:t>취업 정보 도움</a:t>
              </a:r>
              <a:endParaRPr lang="en-US" altLang="ko-KR" sz="2400" dirty="0" smtClean="0"/>
            </a:p>
            <a:p>
              <a:pPr marL="342900" indent="-342900">
                <a:buFont typeface="Wingdings" panose="05000000000000000000" pitchFamily="2" charset="2"/>
                <a:buChar char="u"/>
              </a:pPr>
              <a:endParaRPr lang="en-US" altLang="ko-KR" sz="2400" dirty="0" smtClean="0"/>
            </a:p>
            <a:p>
              <a:pPr marL="342900" indent="-342900">
                <a:buFont typeface="Wingdings" panose="05000000000000000000" pitchFamily="2" charset="2"/>
                <a:buChar char="u"/>
              </a:pPr>
              <a:r>
                <a:rPr lang="ko-KR" altLang="en-US" sz="2400" dirty="0" smtClean="0"/>
                <a:t>엑셀로 한번에 확인</a:t>
              </a:r>
              <a:endParaRPr lang="en-US" altLang="ko-KR" sz="2400" dirty="0" smtClean="0"/>
            </a:p>
            <a:p>
              <a:pPr marL="342900" indent="-342900">
                <a:buFont typeface="Wingdings" panose="05000000000000000000" pitchFamily="2" charset="2"/>
                <a:buChar char="u"/>
              </a:pPr>
              <a:endParaRPr lang="en-US" altLang="ko-KR" sz="2400" dirty="0"/>
            </a:p>
            <a:p>
              <a:pPr marL="342900" indent="-342900">
                <a:buFont typeface="Wingdings" panose="05000000000000000000" pitchFamily="2" charset="2"/>
                <a:buChar char="u"/>
              </a:pPr>
              <a:r>
                <a:rPr lang="ko-KR" altLang="en-US" sz="2400" dirty="0" smtClean="0"/>
                <a:t>메시지 확인</a:t>
              </a:r>
              <a:endParaRPr lang="en-US" altLang="ko-KR" sz="2400" dirty="0"/>
            </a:p>
            <a:p>
              <a:endParaRPr lang="en-US" altLang="ko-KR" sz="2400" dirty="0" smtClean="0"/>
            </a:p>
            <a:p>
              <a:endParaRPr lang="en-US" altLang="ko-KR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739689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15" grpId="0"/>
      <p:bldP spid="5" grpId="0" animBg="1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9"/>
          <p:cNvSpPr txBox="1">
            <a:spLocks noGrp="1"/>
          </p:cNvSpPr>
          <p:nvPr>
            <p:ph type="title"/>
          </p:nvPr>
        </p:nvSpPr>
        <p:spPr>
          <a:xfrm>
            <a:off x="640455" y="616468"/>
            <a:ext cx="5092200" cy="60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Roadmap</a:t>
            </a:r>
            <a:endParaRPr dirty="0"/>
          </a:p>
        </p:txBody>
      </p:sp>
      <p:sp>
        <p:nvSpPr>
          <p:cNvPr id="418" name="Google Shape;418;p39"/>
          <p:cNvSpPr/>
          <p:nvPr/>
        </p:nvSpPr>
        <p:spPr>
          <a:xfrm>
            <a:off x="0" y="25234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39"/>
          <p:cNvSpPr/>
          <p:nvPr/>
        </p:nvSpPr>
        <p:spPr>
          <a:xfrm>
            <a:off x="0" y="25234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20" name="Google Shape;420;p39"/>
          <p:cNvGrpSpPr/>
          <p:nvPr/>
        </p:nvGrpSpPr>
        <p:grpSpPr>
          <a:xfrm>
            <a:off x="1786339" y="1855801"/>
            <a:ext cx="473400" cy="473400"/>
            <a:chOff x="1786339" y="1703401"/>
            <a:chExt cx="473400" cy="473400"/>
          </a:xfrm>
        </p:grpSpPr>
        <p:sp>
          <p:nvSpPr>
            <p:cNvPr id="421" name="Google Shape;421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Work Sans"/>
                  <a:ea typeface="Work Sans"/>
                  <a:cs typeface="Work Sans"/>
                  <a:sym typeface="Work Sans"/>
                </a:rPr>
                <a:t>1</a:t>
              </a:r>
              <a:endParaRPr sz="6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grpSp>
        <p:nvGrpSpPr>
          <p:cNvPr id="423" name="Google Shape;423;p39"/>
          <p:cNvGrpSpPr/>
          <p:nvPr/>
        </p:nvGrpSpPr>
        <p:grpSpPr>
          <a:xfrm>
            <a:off x="3814414" y="1855801"/>
            <a:ext cx="473400" cy="473400"/>
            <a:chOff x="3814414" y="1703401"/>
            <a:chExt cx="473400" cy="473400"/>
          </a:xfrm>
        </p:grpSpPr>
        <p:sp>
          <p:nvSpPr>
            <p:cNvPr id="424" name="Google Shape;424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Work Sans"/>
                  <a:ea typeface="Work Sans"/>
                  <a:cs typeface="Work Sans"/>
                  <a:sym typeface="Work Sans"/>
                </a:rPr>
                <a:t>3</a:t>
              </a:r>
              <a:endParaRPr sz="6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grpSp>
        <p:nvGrpSpPr>
          <p:cNvPr id="426" name="Google Shape;426;p39"/>
          <p:cNvGrpSpPr/>
          <p:nvPr/>
        </p:nvGrpSpPr>
        <p:grpSpPr>
          <a:xfrm>
            <a:off x="5842489" y="1855801"/>
            <a:ext cx="473400" cy="473400"/>
            <a:chOff x="5842489" y="1703401"/>
            <a:chExt cx="473400" cy="473400"/>
          </a:xfrm>
        </p:grpSpPr>
        <p:sp>
          <p:nvSpPr>
            <p:cNvPr id="427" name="Google Shape;427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Work Sans"/>
                  <a:ea typeface="Work Sans"/>
                  <a:cs typeface="Work Sans"/>
                  <a:sym typeface="Work Sans"/>
                </a:rPr>
                <a:t>5</a:t>
              </a:r>
              <a:endParaRPr sz="6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grpSp>
        <p:nvGrpSpPr>
          <p:cNvPr id="429" name="Google Shape;429;p39"/>
          <p:cNvGrpSpPr/>
          <p:nvPr/>
        </p:nvGrpSpPr>
        <p:grpSpPr>
          <a:xfrm>
            <a:off x="6880814" y="3728700"/>
            <a:ext cx="473400" cy="473400"/>
            <a:chOff x="6880814" y="3576300"/>
            <a:chExt cx="473400" cy="473400"/>
          </a:xfrm>
        </p:grpSpPr>
        <p:sp>
          <p:nvSpPr>
            <p:cNvPr id="430" name="Google Shape;430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431" name="Google Shape;431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Work Sans"/>
                  <a:ea typeface="Work Sans"/>
                  <a:cs typeface="Work Sans"/>
                  <a:sym typeface="Work Sans"/>
                </a:rPr>
                <a:t>6</a:t>
              </a:r>
              <a:endParaRPr sz="6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grpSp>
        <p:nvGrpSpPr>
          <p:cNvPr id="432" name="Google Shape;432;p39"/>
          <p:cNvGrpSpPr/>
          <p:nvPr/>
        </p:nvGrpSpPr>
        <p:grpSpPr>
          <a:xfrm>
            <a:off x="4852739" y="3728700"/>
            <a:ext cx="473400" cy="473400"/>
            <a:chOff x="4852739" y="3576300"/>
            <a:chExt cx="473400" cy="473400"/>
          </a:xfrm>
        </p:grpSpPr>
        <p:sp>
          <p:nvSpPr>
            <p:cNvPr id="433" name="Google Shape;433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434" name="Google Shape;434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2"/>
                  </a:solidFill>
                  <a:latin typeface="Work Sans"/>
                  <a:ea typeface="Work Sans"/>
                  <a:cs typeface="Work Sans"/>
                  <a:sym typeface="Work Sans"/>
                </a:rPr>
                <a:t>4</a:t>
              </a:r>
              <a:endParaRPr sz="600" dirty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grpSp>
        <p:nvGrpSpPr>
          <p:cNvPr id="435" name="Google Shape;435;p39"/>
          <p:cNvGrpSpPr/>
          <p:nvPr/>
        </p:nvGrpSpPr>
        <p:grpSpPr>
          <a:xfrm>
            <a:off x="2824664" y="3728700"/>
            <a:ext cx="473400" cy="473400"/>
            <a:chOff x="2824664" y="3576300"/>
            <a:chExt cx="473400" cy="473400"/>
          </a:xfrm>
        </p:grpSpPr>
        <p:sp>
          <p:nvSpPr>
            <p:cNvPr id="436" name="Google Shape;436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437" name="Google Shape;437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Work Sans"/>
                  <a:ea typeface="Work Sans"/>
                  <a:cs typeface="Work Sans"/>
                  <a:sym typeface="Work Sans"/>
                </a:rPr>
                <a:t>2</a:t>
              </a:r>
              <a:endParaRPr sz="6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sp>
        <p:nvSpPr>
          <p:cNvPr id="438" name="Google Shape;438;p39"/>
          <p:cNvSpPr txBox="1"/>
          <p:nvPr/>
        </p:nvSpPr>
        <p:spPr>
          <a:xfrm>
            <a:off x="1433816" y="1590488"/>
            <a:ext cx="1286400" cy="200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900" dirty="0" err="1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카톡</a:t>
            </a:r>
            <a:r>
              <a:rPr lang="ko-KR" altLang="en-US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 키워드 입력</a:t>
            </a:r>
            <a:endParaRPr lang="en-US" altLang="ko-KR" sz="900" dirty="0" smtClean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39" name="Google Shape;439;p39"/>
          <p:cNvSpPr txBox="1"/>
          <p:nvPr/>
        </p:nvSpPr>
        <p:spPr>
          <a:xfrm>
            <a:off x="3377205" y="13085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키워드 검색</a:t>
            </a:r>
            <a:endParaRPr lang="en-US" altLang="ko-KR" sz="900" dirty="0" smtClean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채용정보 추출</a:t>
            </a:r>
            <a:endParaRPr sz="900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40" name="Google Shape;440;p39"/>
          <p:cNvSpPr txBox="1"/>
          <p:nvPr/>
        </p:nvSpPr>
        <p:spPr>
          <a:xfrm>
            <a:off x="5519930" y="1299754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엑셀 데이터 입력</a:t>
            </a:r>
            <a:endParaRPr sz="900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41" name="Google Shape;441;p39"/>
          <p:cNvSpPr txBox="1"/>
          <p:nvPr/>
        </p:nvSpPr>
        <p:spPr>
          <a:xfrm>
            <a:off x="2418175" y="42160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웹사이트 접속</a:t>
            </a:r>
            <a:endParaRPr lang="en-US" altLang="ko-KR" sz="900" dirty="0" smtClean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(</a:t>
            </a:r>
            <a:r>
              <a:rPr lang="ko-KR" altLang="en-US" sz="900" dirty="0" err="1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잡코리아</a:t>
            </a:r>
            <a:r>
              <a:rPr lang="en-US" altLang="ko-KR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,</a:t>
            </a:r>
            <a:r>
              <a:rPr lang="ko-KR" altLang="en-US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사람인</a:t>
            </a:r>
            <a:r>
              <a:rPr lang="en-US" altLang="ko-KR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)</a:t>
            </a:r>
            <a:endParaRPr sz="900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42" name="Google Shape;442;p39"/>
          <p:cNvSpPr txBox="1"/>
          <p:nvPr/>
        </p:nvSpPr>
        <p:spPr>
          <a:xfrm>
            <a:off x="4446255" y="42160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900" dirty="0" err="1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잡플래닛</a:t>
            </a:r>
            <a:endParaRPr lang="en-US" altLang="ko-KR" sz="900" dirty="0" smtClean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추출된 회사 점수 추출</a:t>
            </a:r>
            <a:endParaRPr sz="900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43" name="Google Shape;443;p39"/>
          <p:cNvSpPr txBox="1"/>
          <p:nvPr/>
        </p:nvSpPr>
        <p:spPr>
          <a:xfrm>
            <a:off x="6474335" y="42160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900" dirty="0" err="1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이메일</a:t>
            </a:r>
            <a:r>
              <a:rPr lang="ko-KR" altLang="en-US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 발송</a:t>
            </a:r>
            <a:endParaRPr lang="en-US" altLang="ko-KR" sz="900" dirty="0" smtClean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900" dirty="0" err="1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카톡</a:t>
            </a:r>
            <a:r>
              <a:rPr lang="ko-KR" altLang="en-US" sz="900" dirty="0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r>
              <a:rPr lang="ko-KR" altLang="en-US" sz="900" dirty="0" err="1" smtClean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메세지전송</a:t>
            </a:r>
            <a:endParaRPr sz="900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0" name="Google Shape;806;p47"/>
          <p:cNvGrpSpPr/>
          <p:nvPr/>
        </p:nvGrpSpPr>
        <p:grpSpPr>
          <a:xfrm>
            <a:off x="3298064" y="1530689"/>
            <a:ext cx="311742" cy="318161"/>
            <a:chOff x="3955900" y="2984500"/>
            <a:chExt cx="414000" cy="422525"/>
          </a:xfrm>
        </p:grpSpPr>
        <p:sp>
          <p:nvSpPr>
            <p:cNvPr id="31" name="Google Shape;807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08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09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698;p47"/>
          <p:cNvGrpSpPr/>
          <p:nvPr/>
        </p:nvGrpSpPr>
        <p:grpSpPr>
          <a:xfrm>
            <a:off x="5264060" y="1560613"/>
            <a:ext cx="312646" cy="378401"/>
            <a:chOff x="584925" y="922575"/>
            <a:chExt cx="415200" cy="502525"/>
          </a:xfrm>
        </p:grpSpPr>
        <p:sp>
          <p:nvSpPr>
            <p:cNvPr id="35" name="Google Shape;699;p47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00;p47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01;p47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782;p47"/>
          <p:cNvGrpSpPr/>
          <p:nvPr/>
        </p:nvGrpSpPr>
        <p:grpSpPr>
          <a:xfrm>
            <a:off x="4132618" y="4170949"/>
            <a:ext cx="316335" cy="292428"/>
            <a:chOff x="5975075" y="2327500"/>
            <a:chExt cx="420100" cy="388350"/>
          </a:xfrm>
        </p:grpSpPr>
        <p:sp>
          <p:nvSpPr>
            <p:cNvPr id="39" name="Google Shape;783;p47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4;p47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732;p47"/>
          <p:cNvGrpSpPr/>
          <p:nvPr/>
        </p:nvGrpSpPr>
        <p:grpSpPr>
          <a:xfrm>
            <a:off x="1208491" y="1568376"/>
            <a:ext cx="329212" cy="329212"/>
            <a:chOff x="1922075" y="1629000"/>
            <a:chExt cx="437200" cy="437200"/>
          </a:xfrm>
        </p:grpSpPr>
        <p:sp>
          <p:nvSpPr>
            <p:cNvPr id="43" name="Google Shape;733;p47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34;p47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847;p47"/>
          <p:cNvGrpSpPr/>
          <p:nvPr/>
        </p:nvGrpSpPr>
        <p:grpSpPr>
          <a:xfrm>
            <a:off x="2193545" y="4186189"/>
            <a:ext cx="308052" cy="308071"/>
            <a:chOff x="6654650" y="3665275"/>
            <a:chExt cx="409100" cy="409125"/>
          </a:xfrm>
        </p:grpSpPr>
        <p:sp>
          <p:nvSpPr>
            <p:cNvPr id="47" name="Google Shape;848;p47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49;p47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724;p47"/>
          <p:cNvGrpSpPr/>
          <p:nvPr/>
        </p:nvGrpSpPr>
        <p:grpSpPr>
          <a:xfrm>
            <a:off x="6165025" y="4236243"/>
            <a:ext cx="351274" cy="246457"/>
            <a:chOff x="559275" y="1683950"/>
            <a:chExt cx="466500" cy="327300"/>
          </a:xfrm>
        </p:grpSpPr>
        <p:sp>
          <p:nvSpPr>
            <p:cNvPr id="50" name="Google Shape;725;p47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26;p47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256;p28"/>
          <p:cNvGrpSpPr/>
          <p:nvPr/>
        </p:nvGrpSpPr>
        <p:grpSpPr>
          <a:xfrm>
            <a:off x="7232180" y="711728"/>
            <a:ext cx="1187144" cy="878332"/>
            <a:chOff x="5255200" y="3006475"/>
            <a:chExt cx="511700" cy="378575"/>
          </a:xfrm>
        </p:grpSpPr>
        <p:sp>
          <p:nvSpPr>
            <p:cNvPr id="53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6" grpId="0"/>
      <p:bldP spid="438" grpId="0"/>
      <p:bldP spid="439" grpId="0"/>
      <p:bldP spid="440" grpId="0"/>
      <p:bldP spid="441" grpId="0"/>
      <p:bldP spid="442" grpId="0"/>
      <p:bldP spid="44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256;p28"/>
          <p:cNvGrpSpPr/>
          <p:nvPr/>
        </p:nvGrpSpPr>
        <p:grpSpPr>
          <a:xfrm>
            <a:off x="7232180" y="711728"/>
            <a:ext cx="1187144" cy="878332"/>
            <a:chOff x="5255200" y="3006475"/>
            <a:chExt cx="511700" cy="378575"/>
          </a:xfrm>
        </p:grpSpPr>
        <p:sp>
          <p:nvSpPr>
            <p:cNvPr id="11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806;p47"/>
          <p:cNvGrpSpPr/>
          <p:nvPr/>
        </p:nvGrpSpPr>
        <p:grpSpPr>
          <a:xfrm>
            <a:off x="616941" y="552647"/>
            <a:ext cx="684707" cy="624889"/>
            <a:chOff x="3955900" y="2984500"/>
            <a:chExt cx="414000" cy="422525"/>
          </a:xfrm>
        </p:grpSpPr>
        <p:sp>
          <p:nvSpPr>
            <p:cNvPr id="19" name="Google Shape;807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08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09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514447" y="571275"/>
            <a:ext cx="4032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 smtClean="0"/>
              <a:t>카톡채널</a:t>
            </a:r>
            <a:r>
              <a:rPr lang="ko-KR" altLang="en-US" sz="2800" dirty="0" smtClean="0"/>
              <a:t> 로그인</a:t>
            </a:r>
            <a:endParaRPr lang="ko-KR" altLang="en-US" sz="28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11" y="1491812"/>
            <a:ext cx="2404866" cy="3143503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4"/>
          <a:srcRect l="3896" b="12762"/>
          <a:stretch/>
        </p:blipFill>
        <p:spPr>
          <a:xfrm>
            <a:off x="3144483" y="1740561"/>
            <a:ext cx="3478456" cy="279196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256;p28"/>
          <p:cNvGrpSpPr/>
          <p:nvPr/>
        </p:nvGrpSpPr>
        <p:grpSpPr>
          <a:xfrm>
            <a:off x="7232180" y="711728"/>
            <a:ext cx="1187144" cy="878332"/>
            <a:chOff x="5255200" y="3006475"/>
            <a:chExt cx="511700" cy="378575"/>
          </a:xfrm>
        </p:grpSpPr>
        <p:sp>
          <p:nvSpPr>
            <p:cNvPr id="11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806;p47"/>
          <p:cNvGrpSpPr/>
          <p:nvPr/>
        </p:nvGrpSpPr>
        <p:grpSpPr>
          <a:xfrm>
            <a:off x="616941" y="552647"/>
            <a:ext cx="684707" cy="624889"/>
            <a:chOff x="3955900" y="2984500"/>
            <a:chExt cx="414000" cy="422525"/>
          </a:xfrm>
        </p:grpSpPr>
        <p:sp>
          <p:nvSpPr>
            <p:cNvPr id="19" name="Google Shape;807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08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09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514447" y="571275"/>
            <a:ext cx="5188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 smtClean="0"/>
              <a:t>카카오톡</a:t>
            </a:r>
            <a:r>
              <a:rPr lang="ko-KR" altLang="en-US" sz="2800" dirty="0" smtClean="0"/>
              <a:t> 채널 메시지 확인</a:t>
            </a:r>
            <a:endParaRPr lang="ko-KR" altLang="en-US" sz="28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6769" y="1177536"/>
            <a:ext cx="3983245" cy="352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595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256;p28"/>
          <p:cNvGrpSpPr/>
          <p:nvPr/>
        </p:nvGrpSpPr>
        <p:grpSpPr>
          <a:xfrm>
            <a:off x="7232180" y="711728"/>
            <a:ext cx="1187144" cy="878332"/>
            <a:chOff x="5255200" y="3006475"/>
            <a:chExt cx="511700" cy="378575"/>
          </a:xfrm>
        </p:grpSpPr>
        <p:sp>
          <p:nvSpPr>
            <p:cNvPr id="11" name="Google Shape;257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58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806;p47"/>
          <p:cNvGrpSpPr/>
          <p:nvPr/>
        </p:nvGrpSpPr>
        <p:grpSpPr>
          <a:xfrm>
            <a:off x="616941" y="552647"/>
            <a:ext cx="684707" cy="624889"/>
            <a:chOff x="3955900" y="2984500"/>
            <a:chExt cx="414000" cy="422525"/>
          </a:xfrm>
        </p:grpSpPr>
        <p:sp>
          <p:nvSpPr>
            <p:cNvPr id="19" name="Google Shape;807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08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09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514447" y="571275"/>
            <a:ext cx="4032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 smtClean="0"/>
              <a:t>카카오톡</a:t>
            </a:r>
            <a:r>
              <a:rPr lang="ko-KR" altLang="en-US" sz="2800" dirty="0" smtClean="0"/>
              <a:t> 키워드 입력</a:t>
            </a:r>
            <a:endParaRPr lang="ko-KR" altLang="en-US" sz="28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4447" y="1847938"/>
            <a:ext cx="3465259" cy="21537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05992" y="2153475"/>
            <a:ext cx="26379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u"/>
            </a:pPr>
            <a:r>
              <a:rPr lang="ko-KR" altLang="en-US" sz="2800" dirty="0" smtClean="0"/>
              <a:t>키워드 입력</a:t>
            </a:r>
            <a:endParaRPr lang="en-US" altLang="ko-KR" sz="2800" dirty="0" smtClean="0"/>
          </a:p>
          <a:p>
            <a:endParaRPr lang="en-US" altLang="ko-KR" sz="2800" dirty="0" smtClean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ko-KR" altLang="en-US" sz="2800" dirty="0" err="1" smtClean="0"/>
              <a:t>이메일</a:t>
            </a:r>
            <a:r>
              <a:rPr lang="ko-KR" altLang="en-US" sz="2800" dirty="0" smtClean="0"/>
              <a:t> 입력</a:t>
            </a:r>
            <a:endParaRPr lang="en-US" altLang="ko-KR" sz="2800" dirty="0" smtClean="0"/>
          </a:p>
        </p:txBody>
      </p:sp>
    </p:spTree>
    <p:extLst>
      <p:ext uri="{BB962C8B-B14F-4D97-AF65-F5344CB8AC3E}">
        <p14:creationId xmlns:p14="http://schemas.microsoft.com/office/powerpoint/2010/main" val="4291191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Jacquenett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F3F3F3"/>
      </a:lt2>
      <a:accent1>
        <a:srgbClr val="000000"/>
      </a:accent1>
      <a:accent2>
        <a:srgbClr val="666666"/>
      </a:accent2>
      <a:accent3>
        <a:srgbClr val="999999"/>
      </a:accent3>
      <a:accent4>
        <a:srgbClr val="CCCCCC"/>
      </a:accent4>
      <a:accent5>
        <a:srgbClr val="EFEFEF"/>
      </a:accent5>
      <a:accent6>
        <a:srgbClr val="F6B26B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</TotalTime>
  <Words>186</Words>
  <Application>Microsoft Office PowerPoint</Application>
  <PresentationFormat>화면 슬라이드 쇼(16:9)</PresentationFormat>
  <Paragraphs>95</Paragraphs>
  <Slides>24</Slides>
  <Notes>24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2" baseType="lpstr">
      <vt:lpstr>Arial</vt:lpstr>
      <vt:lpstr>Wingdings</vt:lpstr>
      <vt:lpstr>맑은 고딕</vt:lpstr>
      <vt:lpstr>Calibri</vt:lpstr>
      <vt:lpstr>Work Sans Regular</vt:lpstr>
      <vt:lpstr>Work Sans</vt:lpstr>
      <vt:lpstr>Lato</vt:lpstr>
      <vt:lpstr>Jacquenetta template</vt:lpstr>
      <vt:lpstr>DWAV (Developer With A Vision)</vt:lpstr>
      <vt:lpstr>PowerPoint 프레젠테이션</vt:lpstr>
      <vt:lpstr>PowerPoint 프레젠테이션</vt:lpstr>
      <vt:lpstr>PowerPoint 프레젠테이션</vt:lpstr>
      <vt:lpstr>PowerPoint 프레젠테이션</vt:lpstr>
      <vt:lpstr>Roadmap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프로세스</vt:lpstr>
      <vt:lpstr>예외처리</vt:lpstr>
      <vt:lpstr>Team Presentation</vt:lpstr>
      <vt:lpstr>시연연상</vt:lpstr>
      <vt:lpstr>보완할 점</vt:lpstr>
      <vt:lpstr>Thanks!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Microsoft 계정</cp:lastModifiedBy>
  <cp:revision>48</cp:revision>
  <dcterms:modified xsi:type="dcterms:W3CDTF">2022-02-28T10:54:49Z</dcterms:modified>
</cp:coreProperties>
</file>